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  <p:sldMasterId id="2147483648" r:id="rId5"/>
  </p:sldMasterIdLst>
  <p:notesMasterIdLst>
    <p:notesMasterId r:id="rId14"/>
  </p:notesMasterIdLst>
  <p:sldIdLst>
    <p:sldId id="258" r:id="rId6"/>
    <p:sldId id="257" r:id="rId7"/>
    <p:sldId id="262" r:id="rId8"/>
    <p:sldId id="266" r:id="rId9"/>
    <p:sldId id="264" r:id="rId10"/>
    <p:sldId id="265" r:id="rId11"/>
    <p:sldId id="261" r:id="rId12"/>
    <p:sldId id="263" r:id="rId13"/>
  </p:sldIdLst>
  <p:sldSz cx="12192000" cy="6858000"/>
  <p:notesSz cx="6858000" cy="9144000"/>
  <p:defaultTextStyle>
    <a:defPPr>
      <a:defRPr lang="es-419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A7C9CD60-AE32-4862-86FA-2B8D76B874CF}">
          <p14:sldIdLst>
            <p14:sldId id="258"/>
          </p14:sldIdLst>
        </p14:section>
        <p14:section name="Content" id="{375CDF17-7A95-453C-855C-3ECCF3AE660C}">
          <p14:sldIdLst>
            <p14:sldId id="257"/>
            <p14:sldId id="262"/>
            <p14:sldId id="266"/>
            <p14:sldId id="264"/>
            <p14:sldId id="265"/>
            <p14:sldId id="261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E68"/>
    <a:srgbClr val="453635"/>
    <a:srgbClr val="005087"/>
    <a:srgbClr val="00406C"/>
    <a:srgbClr val="8C94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05D4F1-BFC2-6678-ED13-87AB58BB3446}" v="1335" dt="2025-12-10T22:30:40.889"/>
    <p1510:client id="{F1805CEF-703C-CD5A-65B9-939A354B65E4}" v="206" dt="2025-12-09T16:33:39.9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rt, Elizabeth - CM" userId="S::etart@c3gov.com::2e9a2738-4df7-4142-99ad-081b17a066dd" providerId="AD" clId="Web-{54DCF5F0-4655-EE03-D48D-8E6C6941ACAC}"/>
    <pc:docChg chg="addSld modSld modSection">
      <pc:chgData name="Tart, Elizabeth - CM" userId="S::etart@c3gov.com::2e9a2738-4df7-4142-99ad-081b17a066dd" providerId="AD" clId="Web-{54DCF5F0-4655-EE03-D48D-8E6C6941ACAC}" dt="2025-11-19T21:29:15.880" v="1399"/>
      <pc:docMkLst>
        <pc:docMk/>
      </pc:docMkLst>
      <pc:sldChg chg="modSp">
        <pc:chgData name="Tart, Elizabeth - CM" userId="S::etart@c3gov.com::2e9a2738-4df7-4142-99ad-081b17a066dd" providerId="AD" clId="Web-{54DCF5F0-4655-EE03-D48D-8E6C6941ACAC}" dt="2025-11-19T21:29:15.880" v="1399"/>
        <pc:sldMkLst>
          <pc:docMk/>
          <pc:sldMk cId="4282471051" sldId="261"/>
        </pc:sldMkLst>
      </pc:sldChg>
      <pc:sldChg chg="addSp delSp modSp">
        <pc:chgData name="Tart, Elizabeth - CM" userId="S::etart@c3gov.com::2e9a2738-4df7-4142-99ad-081b17a066dd" providerId="AD" clId="Web-{54DCF5F0-4655-EE03-D48D-8E6C6941ACAC}" dt="2025-11-19T20:52:24.144" v="1330" actId="20577"/>
        <pc:sldMkLst>
          <pc:docMk/>
          <pc:sldMk cId="3120950720" sldId="262"/>
        </pc:sldMkLst>
        <pc:spChg chg="mod">
          <ac:chgData name="Tart, Elizabeth - CM" userId="S::etart@c3gov.com::2e9a2738-4df7-4142-99ad-081b17a066dd" providerId="AD" clId="Web-{54DCF5F0-4655-EE03-D48D-8E6C6941ACAC}" dt="2025-11-19T20:52:24.144" v="1330" actId="20577"/>
          <ac:spMkLst>
            <pc:docMk/>
            <pc:sldMk cId="3120950720" sldId="262"/>
            <ac:spMk id="2" creationId="{CEE93223-1882-89DA-4D19-6B794BE91582}"/>
          </ac:spMkLst>
        </pc:spChg>
      </pc:sldChg>
      <pc:sldChg chg="addSp delSp modSp">
        <pc:chgData name="Tart, Elizabeth - CM" userId="S::etart@c3gov.com::2e9a2738-4df7-4142-99ad-081b17a066dd" providerId="AD" clId="Web-{54DCF5F0-4655-EE03-D48D-8E6C6941ACAC}" dt="2025-11-19T21:27:55.881" v="1378"/>
        <pc:sldMkLst>
          <pc:docMk/>
          <pc:sldMk cId="3854310460" sldId="264"/>
        </pc:sldMkLst>
        <pc:spChg chg="mod">
          <ac:chgData name="Tart, Elizabeth - CM" userId="S::etart@c3gov.com::2e9a2738-4df7-4142-99ad-081b17a066dd" providerId="AD" clId="Web-{54DCF5F0-4655-EE03-D48D-8E6C6941ACAC}" dt="2025-11-19T20:21:49.389" v="807" actId="20577"/>
          <ac:spMkLst>
            <pc:docMk/>
            <pc:sldMk cId="3854310460" sldId="264"/>
            <ac:spMk id="2" creationId="{F7789FE1-0FBB-1F0D-5F67-73F7A9B8C1C3}"/>
          </ac:spMkLst>
        </pc:spChg>
      </pc:sldChg>
      <pc:sldChg chg="addSp delSp modSp">
        <pc:chgData name="Tart, Elizabeth - CM" userId="S::etart@c3gov.com::2e9a2738-4df7-4142-99ad-081b17a066dd" providerId="AD" clId="Web-{54DCF5F0-4655-EE03-D48D-8E6C6941ACAC}" dt="2025-11-19T21:28:23.646" v="1381"/>
        <pc:sldMkLst>
          <pc:docMk/>
          <pc:sldMk cId="3884420407" sldId="265"/>
        </pc:sldMkLst>
        <pc:spChg chg="add del mod">
          <ac:chgData name="Tart, Elizabeth - CM" userId="S::etart@c3gov.com::2e9a2738-4df7-4142-99ad-081b17a066dd" providerId="AD" clId="Web-{54DCF5F0-4655-EE03-D48D-8E6C6941ACAC}" dt="2025-11-19T21:26:59.116" v="1376"/>
          <ac:spMkLst>
            <pc:docMk/>
            <pc:sldMk cId="3884420407" sldId="265"/>
            <ac:spMk id="2" creationId="{BD1343A4-AAAD-4A16-20BA-00D6824C5262}"/>
          </ac:spMkLst>
        </pc:spChg>
        <pc:spChg chg="mod">
          <ac:chgData name="Tart, Elizabeth - CM" userId="S::etart@c3gov.com::2e9a2738-4df7-4142-99ad-081b17a066dd" providerId="AD" clId="Web-{54DCF5F0-4655-EE03-D48D-8E6C6941ACAC}" dt="2025-11-19T21:26:30.038" v="1374"/>
          <ac:spMkLst>
            <pc:docMk/>
            <pc:sldMk cId="3884420407" sldId="265"/>
            <ac:spMk id="4" creationId="{C4535C76-68CC-D428-FFF5-39C5C0D932FB}"/>
          </ac:spMkLst>
        </pc:spChg>
      </pc:sldChg>
      <pc:sldChg chg="addSp delSp modSp add replId">
        <pc:chgData name="Tart, Elizabeth - CM" userId="S::etart@c3gov.com::2e9a2738-4df7-4142-99ad-081b17a066dd" providerId="AD" clId="Web-{54DCF5F0-4655-EE03-D48D-8E6C6941ACAC}" dt="2025-11-19T21:25:31.773" v="1356"/>
        <pc:sldMkLst>
          <pc:docMk/>
          <pc:sldMk cId="991612952" sldId="266"/>
        </pc:sldMkLst>
        <pc:spChg chg="mod">
          <ac:chgData name="Tart, Elizabeth - CM" userId="S::etart@c3gov.com::2e9a2738-4df7-4142-99ad-081b17a066dd" providerId="AD" clId="Web-{54DCF5F0-4655-EE03-D48D-8E6C6941ACAC}" dt="2025-11-19T19:14:17.044" v="209" actId="14100"/>
          <ac:spMkLst>
            <pc:docMk/>
            <pc:sldMk cId="991612952" sldId="266"/>
            <ac:spMk id="4" creationId="{208998E1-0005-9DC5-9F91-88E5CA69EBF6}"/>
          </ac:spMkLst>
        </pc:spChg>
      </pc:sldChg>
    </pc:docChg>
  </pc:docChgLst>
  <pc:docChgLst>
    <pc:chgData name="Quagliani, Olivia - CM" userId="S::oquagliani@c3gov.com::9b65e6f5-e372-4d6a-bafa-1b281f18d042" providerId="AD" clId="Web-{F1805CEF-703C-CD5A-65B9-939A354B65E4}"/>
    <pc:docChg chg="modSld">
      <pc:chgData name="Quagliani, Olivia - CM" userId="S::oquagliani@c3gov.com::9b65e6f5-e372-4d6a-bafa-1b281f18d042" providerId="AD" clId="Web-{F1805CEF-703C-CD5A-65B9-939A354B65E4}" dt="2025-12-09T16:33:39.922" v="147" actId="1076"/>
      <pc:docMkLst>
        <pc:docMk/>
      </pc:docMkLst>
      <pc:sldChg chg="modSp">
        <pc:chgData name="Quagliani, Olivia - CM" userId="S::oquagliani@c3gov.com::9b65e6f5-e372-4d6a-bafa-1b281f18d042" providerId="AD" clId="Web-{F1805CEF-703C-CD5A-65B9-939A354B65E4}" dt="2025-12-09T16:14:19.012" v="3" actId="20577"/>
        <pc:sldMkLst>
          <pc:docMk/>
          <pc:sldMk cId="148258616" sldId="258"/>
        </pc:sldMkLst>
        <pc:spChg chg="mod">
          <ac:chgData name="Quagliani, Olivia - CM" userId="S::oquagliani@c3gov.com::9b65e6f5-e372-4d6a-bafa-1b281f18d042" providerId="AD" clId="Web-{F1805CEF-703C-CD5A-65B9-939A354B65E4}" dt="2025-12-09T16:14:19.012" v="3" actId="20577"/>
          <ac:spMkLst>
            <pc:docMk/>
            <pc:sldMk cId="148258616" sldId="258"/>
            <ac:spMk id="3" creationId="{7DE0BFC8-0500-E8C3-197E-8F40EAAC606D}"/>
          </ac:spMkLst>
        </pc:spChg>
      </pc:sldChg>
      <pc:sldChg chg="addSp delSp modSp">
        <pc:chgData name="Quagliani, Olivia - CM" userId="S::oquagliani@c3gov.com::9b65e6f5-e372-4d6a-bafa-1b281f18d042" providerId="AD" clId="Web-{F1805CEF-703C-CD5A-65B9-939A354B65E4}" dt="2025-12-09T16:33:39.922" v="147" actId="1076"/>
        <pc:sldMkLst>
          <pc:docMk/>
          <pc:sldMk cId="4282471051" sldId="261"/>
        </pc:sldMkLst>
        <pc:spChg chg="mod">
          <ac:chgData name="Quagliani, Olivia - CM" userId="S::oquagliani@c3gov.com::9b65e6f5-e372-4d6a-bafa-1b281f18d042" providerId="AD" clId="Web-{F1805CEF-703C-CD5A-65B9-939A354B65E4}" dt="2025-12-09T16:15:22.465" v="34" actId="20577"/>
          <ac:spMkLst>
            <pc:docMk/>
            <pc:sldMk cId="4282471051" sldId="261"/>
            <ac:spMk id="2" creationId="{F8D6C6CB-CAEE-C02F-2DF1-2653CF2AEBDE}"/>
          </ac:spMkLst>
        </pc:spChg>
        <pc:spChg chg="mod">
          <ac:chgData name="Quagliani, Olivia - CM" userId="S::oquagliani@c3gov.com::9b65e6f5-e372-4d6a-bafa-1b281f18d042" providerId="AD" clId="Web-{F1805CEF-703C-CD5A-65B9-939A354B65E4}" dt="2025-12-09T16:33:39.922" v="147" actId="1076"/>
          <ac:spMkLst>
            <pc:docMk/>
            <pc:sldMk cId="4282471051" sldId="261"/>
            <ac:spMk id="3" creationId="{FE1140F8-FFAC-A4D4-F60D-AF36CB275824}"/>
          </ac:spMkLst>
        </pc:spChg>
        <pc:graphicFrameChg chg="del">
          <ac:chgData name="Quagliani, Olivia - CM" userId="S::oquagliani@c3gov.com::9b65e6f5-e372-4d6a-bafa-1b281f18d042" providerId="AD" clId="Web-{F1805CEF-703C-CD5A-65B9-939A354B65E4}" dt="2025-12-09T16:15:18.918" v="31"/>
          <ac:graphicFrameMkLst>
            <pc:docMk/>
            <pc:sldMk cId="4282471051" sldId="261"/>
            <ac:graphicFrameMk id="6" creationId="{89BBCFDA-7E9C-EC47-F83F-3139B1956FE1}"/>
          </ac:graphicFrameMkLst>
        </pc:graphicFrameChg>
        <pc:graphicFrameChg chg="add mod modGraphic">
          <ac:chgData name="Quagliani, Olivia - CM" userId="S::oquagliani@c3gov.com::9b65e6f5-e372-4d6a-bafa-1b281f18d042" providerId="AD" clId="Web-{F1805CEF-703C-CD5A-65B9-939A354B65E4}" dt="2025-12-09T16:33:34.501" v="146" actId="1076"/>
          <ac:graphicFrameMkLst>
            <pc:docMk/>
            <pc:sldMk cId="4282471051" sldId="261"/>
            <ac:graphicFrameMk id="6" creationId="{F25808F9-D323-5C82-9B1C-5EE3C29061F3}"/>
          </ac:graphicFrameMkLst>
        </pc:graphicFrameChg>
      </pc:sldChg>
      <pc:sldChg chg="modSp">
        <pc:chgData name="Quagliani, Olivia - CM" userId="S::oquagliani@c3gov.com::9b65e6f5-e372-4d6a-bafa-1b281f18d042" providerId="AD" clId="Web-{F1805CEF-703C-CD5A-65B9-939A354B65E4}" dt="2025-12-09T16:14:33.028" v="7" actId="20577"/>
        <pc:sldMkLst>
          <pc:docMk/>
          <pc:sldMk cId="3120950720" sldId="262"/>
        </pc:sldMkLst>
        <pc:spChg chg="mod">
          <ac:chgData name="Quagliani, Olivia - CM" userId="S::oquagliani@c3gov.com::9b65e6f5-e372-4d6a-bafa-1b281f18d042" providerId="AD" clId="Web-{F1805CEF-703C-CD5A-65B9-939A354B65E4}" dt="2025-12-09T16:14:33.028" v="7" actId="20577"/>
          <ac:spMkLst>
            <pc:docMk/>
            <pc:sldMk cId="3120950720" sldId="262"/>
            <ac:spMk id="2" creationId="{CEE93223-1882-89DA-4D19-6B794BE91582}"/>
          </ac:spMkLst>
        </pc:spChg>
      </pc:sldChg>
      <pc:sldChg chg="modSp">
        <pc:chgData name="Quagliani, Olivia - CM" userId="S::oquagliani@c3gov.com::9b65e6f5-e372-4d6a-bafa-1b281f18d042" providerId="AD" clId="Web-{F1805CEF-703C-CD5A-65B9-939A354B65E4}" dt="2025-12-09T16:14:44.450" v="15" actId="14100"/>
        <pc:sldMkLst>
          <pc:docMk/>
          <pc:sldMk cId="3854310460" sldId="264"/>
        </pc:sldMkLst>
        <pc:spChg chg="mod">
          <ac:chgData name="Quagliani, Olivia - CM" userId="S::oquagliani@c3gov.com::9b65e6f5-e372-4d6a-bafa-1b281f18d042" providerId="AD" clId="Web-{F1805CEF-703C-CD5A-65B9-939A354B65E4}" dt="2025-12-09T16:14:44.450" v="15" actId="14100"/>
          <ac:spMkLst>
            <pc:docMk/>
            <pc:sldMk cId="3854310460" sldId="264"/>
            <ac:spMk id="2" creationId="{F7789FE1-0FBB-1F0D-5F67-73F7A9B8C1C3}"/>
          </ac:spMkLst>
        </pc:spChg>
      </pc:sldChg>
      <pc:sldChg chg="modSp">
        <pc:chgData name="Quagliani, Olivia - CM" userId="S::oquagliani@c3gov.com::9b65e6f5-e372-4d6a-bafa-1b281f18d042" providerId="AD" clId="Web-{F1805CEF-703C-CD5A-65B9-939A354B65E4}" dt="2025-12-09T16:14:49.825" v="17" actId="20577"/>
        <pc:sldMkLst>
          <pc:docMk/>
          <pc:sldMk cId="3884420407" sldId="265"/>
        </pc:sldMkLst>
        <pc:spChg chg="mod">
          <ac:chgData name="Quagliani, Olivia - CM" userId="S::oquagliani@c3gov.com::9b65e6f5-e372-4d6a-bafa-1b281f18d042" providerId="AD" clId="Web-{F1805CEF-703C-CD5A-65B9-939A354B65E4}" dt="2025-12-09T16:14:49.825" v="17" actId="20577"/>
          <ac:spMkLst>
            <pc:docMk/>
            <pc:sldMk cId="3884420407" sldId="265"/>
            <ac:spMk id="2" creationId="{BD1343A4-AAAD-4A16-20BA-00D6824C5262}"/>
          </ac:spMkLst>
        </pc:spChg>
      </pc:sldChg>
      <pc:sldChg chg="delSp">
        <pc:chgData name="Quagliani, Olivia - CM" userId="S::oquagliani@c3gov.com::9b65e6f5-e372-4d6a-bafa-1b281f18d042" providerId="AD" clId="Web-{F1805CEF-703C-CD5A-65B9-939A354B65E4}" dt="2025-12-09T16:14:37.372" v="12"/>
        <pc:sldMkLst>
          <pc:docMk/>
          <pc:sldMk cId="991612952" sldId="266"/>
        </pc:sldMkLst>
        <pc:spChg chg="del">
          <ac:chgData name="Quagliani, Olivia - CM" userId="S::oquagliani@c3gov.com::9b65e6f5-e372-4d6a-bafa-1b281f18d042" providerId="AD" clId="Web-{F1805CEF-703C-CD5A-65B9-939A354B65E4}" dt="2025-12-09T16:14:37.372" v="11"/>
          <ac:spMkLst>
            <pc:docMk/>
            <pc:sldMk cId="991612952" sldId="266"/>
            <ac:spMk id="6" creationId="{E1D2E514-955F-3F3C-0BE3-804DB9666E53}"/>
          </ac:spMkLst>
        </pc:spChg>
        <pc:spChg chg="del">
          <ac:chgData name="Quagliani, Olivia - CM" userId="S::oquagliani@c3gov.com::9b65e6f5-e372-4d6a-bafa-1b281f18d042" providerId="AD" clId="Web-{F1805CEF-703C-CD5A-65B9-939A354B65E4}" dt="2025-12-09T16:14:37.372" v="8"/>
          <ac:spMkLst>
            <pc:docMk/>
            <pc:sldMk cId="991612952" sldId="266"/>
            <ac:spMk id="9" creationId="{6BAA9925-8496-FD7A-B2DD-114DD9F4652E}"/>
          </ac:spMkLst>
        </pc:spChg>
        <pc:picChg chg="del">
          <ac:chgData name="Quagliani, Olivia - CM" userId="S::oquagliani@c3gov.com::9b65e6f5-e372-4d6a-bafa-1b281f18d042" providerId="AD" clId="Web-{F1805CEF-703C-CD5A-65B9-939A354B65E4}" dt="2025-12-09T16:14:37.372" v="12"/>
          <ac:picMkLst>
            <pc:docMk/>
            <pc:sldMk cId="991612952" sldId="266"/>
            <ac:picMk id="5" creationId="{6D639827-4723-E3AF-8F2C-4A81EBC05F2E}"/>
          </ac:picMkLst>
        </pc:picChg>
        <pc:picChg chg="del">
          <ac:chgData name="Quagliani, Olivia - CM" userId="S::oquagliani@c3gov.com::9b65e6f5-e372-4d6a-bafa-1b281f18d042" providerId="AD" clId="Web-{F1805CEF-703C-CD5A-65B9-939A354B65E4}" dt="2025-12-09T16:14:37.372" v="10"/>
          <ac:picMkLst>
            <pc:docMk/>
            <pc:sldMk cId="991612952" sldId="266"/>
            <ac:picMk id="7" creationId="{1F19213F-B886-779E-23B6-02D9C7933A54}"/>
          </ac:picMkLst>
        </pc:picChg>
        <pc:picChg chg="del">
          <ac:chgData name="Quagliani, Olivia - CM" userId="S::oquagliani@c3gov.com::9b65e6f5-e372-4d6a-bafa-1b281f18d042" providerId="AD" clId="Web-{F1805CEF-703C-CD5A-65B9-939A354B65E4}" dt="2025-12-09T16:14:37.372" v="9"/>
          <ac:picMkLst>
            <pc:docMk/>
            <pc:sldMk cId="991612952" sldId="266"/>
            <ac:picMk id="8" creationId="{7DDEB74F-594D-9721-4E6A-B9BA99DDCF74}"/>
          </ac:picMkLst>
        </pc:picChg>
      </pc:sldChg>
    </pc:docChg>
  </pc:docChgLst>
  <pc:docChgLst>
    <pc:chgData name="Tart, Elizabeth - CM" userId="S::etart@c3gov.com::2e9a2738-4df7-4142-99ad-081b17a066dd" providerId="AD" clId="Web-{12471BD4-BEB4-FF0A-3CD7-3537A636642B}"/>
    <pc:docChg chg="modSld">
      <pc:chgData name="Tart, Elizabeth - CM" userId="S::etart@c3gov.com::2e9a2738-4df7-4142-99ad-081b17a066dd" providerId="AD" clId="Web-{12471BD4-BEB4-FF0A-3CD7-3537A636642B}" dt="2025-11-19T22:52:38.831" v="11" actId="20577"/>
      <pc:docMkLst>
        <pc:docMk/>
      </pc:docMkLst>
      <pc:sldChg chg="delSp modSp">
        <pc:chgData name="Tart, Elizabeth - CM" userId="S::etart@c3gov.com::2e9a2738-4df7-4142-99ad-081b17a066dd" providerId="AD" clId="Web-{12471BD4-BEB4-FF0A-3CD7-3537A636642B}" dt="2025-11-19T22:52:38.831" v="11" actId="20577"/>
        <pc:sldMkLst>
          <pc:docMk/>
          <pc:sldMk cId="3854310460" sldId="264"/>
        </pc:sldMkLst>
        <pc:spChg chg="mod">
          <ac:chgData name="Tart, Elizabeth - CM" userId="S::etart@c3gov.com::2e9a2738-4df7-4142-99ad-081b17a066dd" providerId="AD" clId="Web-{12471BD4-BEB4-FF0A-3CD7-3537A636642B}" dt="2025-11-19T22:52:38.831" v="11" actId="20577"/>
          <ac:spMkLst>
            <pc:docMk/>
            <pc:sldMk cId="3854310460" sldId="264"/>
            <ac:spMk id="2" creationId="{F7789FE1-0FBB-1F0D-5F67-73F7A9B8C1C3}"/>
          </ac:spMkLst>
        </pc:spChg>
      </pc:sldChg>
      <pc:sldChg chg="modSp">
        <pc:chgData name="Tart, Elizabeth - CM" userId="S::etart@c3gov.com::2e9a2738-4df7-4142-99ad-081b17a066dd" providerId="AD" clId="Web-{12471BD4-BEB4-FF0A-3CD7-3537A636642B}" dt="2025-11-19T22:52:13.597" v="1" actId="20577"/>
        <pc:sldMkLst>
          <pc:docMk/>
          <pc:sldMk cId="991612952" sldId="266"/>
        </pc:sldMkLst>
      </pc:sldChg>
    </pc:docChg>
  </pc:docChgLst>
  <pc:docChgLst>
    <pc:chgData name="Tart, Elizabeth - CM" userId="S::etart@c3gov.com::2e9a2738-4df7-4142-99ad-081b17a066dd" providerId="AD" clId="Web-{C005D4F1-BFC2-6678-ED13-87AB58BB3446}"/>
    <pc:docChg chg="modSld">
      <pc:chgData name="Tart, Elizabeth - CM" userId="S::etart@c3gov.com::2e9a2738-4df7-4142-99ad-081b17a066dd" providerId="AD" clId="Web-{C005D4F1-BFC2-6678-ED13-87AB58BB3446}" dt="2025-12-10T22:30:40.889" v="847"/>
      <pc:docMkLst>
        <pc:docMk/>
      </pc:docMkLst>
      <pc:sldChg chg="modSp modNotes">
        <pc:chgData name="Tart, Elizabeth - CM" userId="S::etart@c3gov.com::2e9a2738-4df7-4142-99ad-081b17a066dd" providerId="AD" clId="Web-{C005D4F1-BFC2-6678-ED13-87AB58BB3446}" dt="2025-12-10T22:13:06.953" v="497"/>
        <pc:sldMkLst>
          <pc:docMk/>
          <pc:sldMk cId="3120950720" sldId="262"/>
        </pc:sldMkLst>
        <pc:spChg chg="mod">
          <ac:chgData name="Tart, Elizabeth - CM" userId="S::etart@c3gov.com::2e9a2738-4df7-4142-99ad-081b17a066dd" providerId="AD" clId="Web-{C005D4F1-BFC2-6678-ED13-87AB58BB3446}" dt="2025-12-10T22:11:09.375" v="344" actId="20577"/>
          <ac:spMkLst>
            <pc:docMk/>
            <pc:sldMk cId="3120950720" sldId="262"/>
            <ac:spMk id="2" creationId="{CEE93223-1882-89DA-4D19-6B794BE91582}"/>
          </ac:spMkLst>
        </pc:spChg>
      </pc:sldChg>
      <pc:sldChg chg="modSp">
        <pc:chgData name="Tart, Elizabeth - CM" userId="S::etart@c3gov.com::2e9a2738-4df7-4142-99ad-081b17a066dd" providerId="AD" clId="Web-{C005D4F1-BFC2-6678-ED13-87AB58BB3446}" dt="2025-12-10T22:21:56.601" v="687" actId="20577"/>
        <pc:sldMkLst>
          <pc:docMk/>
          <pc:sldMk cId="3854310460" sldId="264"/>
        </pc:sldMkLst>
        <pc:spChg chg="mod">
          <ac:chgData name="Tart, Elizabeth - CM" userId="S::etart@c3gov.com::2e9a2738-4df7-4142-99ad-081b17a066dd" providerId="AD" clId="Web-{C005D4F1-BFC2-6678-ED13-87AB58BB3446}" dt="2025-12-10T22:21:56.601" v="687" actId="20577"/>
          <ac:spMkLst>
            <pc:docMk/>
            <pc:sldMk cId="3854310460" sldId="264"/>
            <ac:spMk id="2" creationId="{F7789FE1-0FBB-1F0D-5F67-73F7A9B8C1C3}"/>
          </ac:spMkLst>
        </pc:spChg>
      </pc:sldChg>
      <pc:sldChg chg="modSp">
        <pc:chgData name="Tart, Elizabeth - CM" userId="S::etart@c3gov.com::2e9a2738-4df7-4142-99ad-081b17a066dd" providerId="AD" clId="Web-{C005D4F1-BFC2-6678-ED13-87AB58BB3446}" dt="2025-12-10T22:29:10.373" v="840" actId="20577"/>
        <pc:sldMkLst>
          <pc:docMk/>
          <pc:sldMk cId="3884420407" sldId="265"/>
        </pc:sldMkLst>
        <pc:spChg chg="mod">
          <ac:chgData name="Tart, Elizabeth - CM" userId="S::etart@c3gov.com::2e9a2738-4df7-4142-99ad-081b17a066dd" providerId="AD" clId="Web-{C005D4F1-BFC2-6678-ED13-87AB58BB3446}" dt="2025-12-10T22:29:10.373" v="840" actId="20577"/>
          <ac:spMkLst>
            <pc:docMk/>
            <pc:sldMk cId="3884420407" sldId="265"/>
            <ac:spMk id="2" creationId="{BD1343A4-AAAD-4A16-20BA-00D6824C5262}"/>
          </ac:spMkLst>
        </pc:spChg>
      </pc:sldChg>
      <pc:sldChg chg="addSp modSp">
        <pc:chgData name="Tart, Elizabeth - CM" userId="S::etart@c3gov.com::2e9a2738-4df7-4142-99ad-081b17a066dd" providerId="AD" clId="Web-{C005D4F1-BFC2-6678-ED13-87AB58BB3446}" dt="2025-12-10T22:30:40.889" v="847"/>
        <pc:sldMkLst>
          <pc:docMk/>
          <pc:sldMk cId="991612952" sldId="266"/>
        </pc:sldMkLst>
        <pc:spChg chg="add mod">
          <ac:chgData name="Tart, Elizabeth - CM" userId="S::etart@c3gov.com::2e9a2738-4df7-4142-99ad-081b17a066dd" providerId="AD" clId="Web-{C005D4F1-BFC2-6678-ED13-87AB58BB3446}" dt="2025-12-10T22:16:02.364" v="515" actId="1076"/>
          <ac:spMkLst>
            <pc:docMk/>
            <pc:sldMk cId="991612952" sldId="266"/>
            <ac:spMk id="3" creationId="{A199D8EB-88E0-9ED1-DC09-03FF5B6E8B00}"/>
          </ac:spMkLst>
        </pc:spChg>
        <pc:spChg chg="mod">
          <ac:chgData name="Tart, Elizabeth - CM" userId="S::etart@c3gov.com::2e9a2738-4df7-4142-99ad-081b17a066dd" providerId="AD" clId="Web-{C005D4F1-BFC2-6678-ED13-87AB58BB3446}" dt="2025-12-10T22:18:50.224" v="552" actId="20577"/>
          <ac:spMkLst>
            <pc:docMk/>
            <pc:sldMk cId="991612952" sldId="266"/>
            <ac:spMk id="4" creationId="{208998E1-0005-9DC5-9F91-88E5CA69EBF6}"/>
          </ac:spMkLst>
        </pc:spChg>
        <pc:spChg chg="add mod">
          <ac:chgData name="Tart, Elizabeth - CM" userId="S::etart@c3gov.com::2e9a2738-4df7-4142-99ad-081b17a066dd" providerId="AD" clId="Web-{C005D4F1-BFC2-6678-ED13-87AB58BB3446}" dt="2025-12-10T22:18:41.021" v="551" actId="1076"/>
          <ac:spMkLst>
            <pc:docMk/>
            <pc:sldMk cId="991612952" sldId="266"/>
            <ac:spMk id="6" creationId="{A937054C-97D9-09EF-5173-BCB144363F33}"/>
          </ac:spMkLst>
        </pc:spChg>
        <pc:spChg chg="add mod">
          <ac:chgData name="Tart, Elizabeth - CM" userId="S::etart@c3gov.com::2e9a2738-4df7-4142-99ad-081b17a066dd" providerId="AD" clId="Web-{C005D4F1-BFC2-6678-ED13-87AB58BB3446}" dt="2025-12-10T22:20:12.116" v="603" actId="14100"/>
          <ac:spMkLst>
            <pc:docMk/>
            <pc:sldMk cId="991612952" sldId="266"/>
            <ac:spMk id="7" creationId="{40A2F860-3AC5-52B9-4D46-BA4E08BAB727}"/>
          </ac:spMkLst>
        </pc:spChg>
        <pc:picChg chg="add mod">
          <ac:chgData name="Tart, Elizabeth - CM" userId="S::etart@c3gov.com::2e9a2738-4df7-4142-99ad-081b17a066dd" providerId="AD" clId="Web-{C005D4F1-BFC2-6678-ED13-87AB58BB3446}" dt="2025-12-10T22:30:16.013" v="844"/>
          <ac:picMkLst>
            <pc:docMk/>
            <pc:sldMk cId="991612952" sldId="266"/>
            <ac:picMk id="2" creationId="{F3388A14-2D4B-EF55-CD21-5867DACB69C5}"/>
          </ac:picMkLst>
        </pc:picChg>
        <pc:picChg chg="add mod">
          <ac:chgData name="Tart, Elizabeth - CM" userId="S::etart@c3gov.com::2e9a2738-4df7-4142-99ad-081b17a066dd" providerId="AD" clId="Web-{C005D4F1-BFC2-6678-ED13-87AB58BB3446}" dt="2025-12-10T22:30:40.889" v="847"/>
          <ac:picMkLst>
            <pc:docMk/>
            <pc:sldMk cId="991612952" sldId="266"/>
            <ac:picMk id="5" creationId="{AADD2625-AFE1-CC38-EDF0-6D7493DD332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722F1-6449-45C3-83BF-C82E33CD703E}" type="datetimeFigureOut">
              <a:rPr lang="es-419" smtClean="0"/>
              <a:t>10/12/2025</a:t>
            </a:fld>
            <a:endParaRPr lang="es-419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419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AE647-7858-4447-8B71-9AD9BC990014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792922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Greg Dean mentioned that the Edmundson site required a workover rig to plug one of the laterals because it was drilled in the incorrect formation and needed to be "spaced off".  The PC site stated the work-over rig would be "tubing up a new well". 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AE647-7858-4447-8B71-9AD9BC990014}" type="slidenum">
              <a:rPr lang="es-419" smtClean="0"/>
              <a:t>3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480884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1">
    <p:bg>
      <p:bgPr>
        <a:blipFill dpi="0" rotWithShape="1">
          <a:blip r:embed="rId2">
            <a:lum/>
          </a:blip>
          <a:srcRect/>
          <a:stretch>
            <a:fillRect t="-5000" r="-8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1746966-8A50-5393-F03C-F69700B672BF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3E68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110194A2-F973-6801-74C2-816A2899E6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215206"/>
            <a:ext cx="3756752" cy="2642794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B56203F1-6E49-C7D8-4976-08D1B82CCA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8488" y="562424"/>
            <a:ext cx="9163811" cy="202816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6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The presentation title goes here</a:t>
            </a:r>
            <a:endParaRPr lang="es-419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93EDC8-59D5-A41F-ED90-7E9DE6AEBA87}"/>
              </a:ext>
            </a:extLst>
          </p:cNvPr>
          <p:cNvSpPr/>
          <p:nvPr userDrawn="1"/>
        </p:nvSpPr>
        <p:spPr>
          <a:xfrm>
            <a:off x="828279" y="2735050"/>
            <a:ext cx="4506117" cy="45719"/>
          </a:xfrm>
          <a:prstGeom prst="rect">
            <a:avLst/>
          </a:prstGeom>
          <a:solidFill>
            <a:srgbClr val="8C94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BE1819E6-5736-CE92-8D38-7D57EEA1D87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6920" y="4742622"/>
            <a:ext cx="2054417" cy="174515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404B447-5065-AEEE-8B6A-917B7CBFCC48}"/>
              </a:ext>
            </a:extLst>
          </p:cNvPr>
          <p:cNvSpPr/>
          <p:nvPr userDrawn="1"/>
        </p:nvSpPr>
        <p:spPr>
          <a:xfrm>
            <a:off x="264404" y="0"/>
            <a:ext cx="187287" cy="6858001"/>
          </a:xfrm>
          <a:prstGeom prst="rect">
            <a:avLst/>
          </a:prstGeom>
          <a:solidFill>
            <a:srgbClr val="8C94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FF98584-55AB-AC9F-C53B-53583E01E259}"/>
              </a:ext>
            </a:extLst>
          </p:cNvPr>
          <p:cNvSpPr/>
          <p:nvPr userDrawn="1"/>
        </p:nvSpPr>
        <p:spPr>
          <a:xfrm>
            <a:off x="447022" y="0"/>
            <a:ext cx="103822" cy="6858001"/>
          </a:xfrm>
          <a:prstGeom prst="rect">
            <a:avLst/>
          </a:prstGeom>
          <a:solidFill>
            <a:srgbClr val="4536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27C0C2-84F6-6A4B-36E4-864D76A28786}"/>
              </a:ext>
            </a:extLst>
          </p:cNvPr>
          <p:cNvSpPr/>
          <p:nvPr userDrawn="1"/>
        </p:nvSpPr>
        <p:spPr>
          <a:xfrm>
            <a:off x="0" y="-1"/>
            <a:ext cx="264404" cy="6858001"/>
          </a:xfrm>
          <a:prstGeom prst="rect">
            <a:avLst/>
          </a:prstGeom>
          <a:solidFill>
            <a:srgbClr val="0050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5ED42AFA-955E-D057-3B20-D98AD35419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8279" y="2925232"/>
            <a:ext cx="2316163" cy="404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Date </a:t>
            </a:r>
            <a:r>
              <a:rPr lang="en-US" err="1"/>
              <a:t>XXth</a:t>
            </a:r>
            <a:r>
              <a:rPr lang="en-US"/>
              <a:t>, 2023</a:t>
            </a:r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218307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2">
    <p:bg>
      <p:bgPr>
        <a:blipFill dpi="0" rotWithShape="1">
          <a:blip r:embed="rId2">
            <a:lum/>
          </a:blip>
          <a:srcRect/>
          <a:stretch>
            <a:fillRect t="-33000" r="-70000" b="-6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98738A8-EE34-1290-B02D-8D0F3508897B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3E68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1D0BBDB-B114-923D-9378-5ADDBAA4AD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215206"/>
            <a:ext cx="3756752" cy="26427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9CCBB2-40F5-BFD7-01EA-1B7745D1D9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8488" y="562424"/>
            <a:ext cx="9163811" cy="202816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6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The presentation title goes here</a:t>
            </a:r>
            <a:endParaRPr lang="es-41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EC3FBE-80A1-3F86-3C81-E3217376E006}"/>
              </a:ext>
            </a:extLst>
          </p:cNvPr>
          <p:cNvSpPr/>
          <p:nvPr userDrawn="1"/>
        </p:nvSpPr>
        <p:spPr>
          <a:xfrm>
            <a:off x="828279" y="2735050"/>
            <a:ext cx="4506117" cy="45719"/>
          </a:xfrm>
          <a:prstGeom prst="rect">
            <a:avLst/>
          </a:prstGeom>
          <a:solidFill>
            <a:srgbClr val="8C94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6837531-7ECC-AEA7-06D5-7A8E1977616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6920" y="4742622"/>
            <a:ext cx="2054417" cy="17451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782BD2B-8E26-5CD9-E89A-4D5265F55E6A}"/>
              </a:ext>
            </a:extLst>
          </p:cNvPr>
          <p:cNvSpPr/>
          <p:nvPr userDrawn="1"/>
        </p:nvSpPr>
        <p:spPr>
          <a:xfrm>
            <a:off x="264404" y="0"/>
            <a:ext cx="187287" cy="6858001"/>
          </a:xfrm>
          <a:prstGeom prst="rect">
            <a:avLst/>
          </a:prstGeom>
          <a:solidFill>
            <a:srgbClr val="8C94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693FED-578E-4028-2DB2-362BDC659378}"/>
              </a:ext>
            </a:extLst>
          </p:cNvPr>
          <p:cNvSpPr/>
          <p:nvPr userDrawn="1"/>
        </p:nvSpPr>
        <p:spPr>
          <a:xfrm>
            <a:off x="447022" y="0"/>
            <a:ext cx="103822" cy="6858001"/>
          </a:xfrm>
          <a:prstGeom prst="rect">
            <a:avLst/>
          </a:prstGeom>
          <a:solidFill>
            <a:srgbClr val="4536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FC1F9B-B55C-B987-9ECC-A33C20DEF91E}"/>
              </a:ext>
            </a:extLst>
          </p:cNvPr>
          <p:cNvSpPr/>
          <p:nvPr userDrawn="1"/>
        </p:nvSpPr>
        <p:spPr>
          <a:xfrm>
            <a:off x="0" y="-1"/>
            <a:ext cx="264404" cy="6858001"/>
          </a:xfrm>
          <a:prstGeom prst="rect">
            <a:avLst/>
          </a:prstGeom>
          <a:solidFill>
            <a:srgbClr val="0050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E1AC7448-D46E-03AB-D85D-91B392022A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8279" y="2925232"/>
            <a:ext cx="2316163" cy="404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Date </a:t>
            </a:r>
            <a:r>
              <a:rPr lang="en-US" err="1"/>
              <a:t>XXth</a:t>
            </a:r>
            <a:r>
              <a:rPr lang="en-US"/>
              <a:t>, 2023</a:t>
            </a:r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921917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F6416-449D-82E6-A447-4C5A7459D2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306" y="391028"/>
            <a:ext cx="9084623" cy="1840676"/>
          </a:xfrm>
        </p:spPr>
        <p:txBody>
          <a:bodyPr anchor="b"/>
          <a:lstStyle>
            <a:lvl1pPr>
              <a:defRPr sz="6000">
                <a:solidFill>
                  <a:srgbClr val="453635"/>
                </a:solidFill>
              </a:defRPr>
            </a:lvl1pPr>
          </a:lstStyle>
          <a:p>
            <a:r>
              <a:rPr lang="en-US"/>
              <a:t>Section title goes here</a:t>
            </a:r>
            <a:endParaRPr lang="es-419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851E32-62C6-7E2B-2CEC-860E27087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7306" y="2411765"/>
            <a:ext cx="9084623" cy="150018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5363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D4D85-F5D6-1A3A-9BB4-A593205A9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7B4A6C-D580-48E4-8B59-80A42473E06D}" type="slidenum">
              <a:rPr lang="es-419" smtClean="0"/>
              <a:pPr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001974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page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6DE568C-6B06-98C4-AA5F-E285625166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77049" y="0"/>
            <a:ext cx="5803839" cy="6858000"/>
          </a:xfrm>
        </p:spPr>
        <p:txBody>
          <a:bodyPr/>
          <a:lstStyle/>
          <a:p>
            <a:endParaRPr lang="es-419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1285B-B47A-4B0D-A497-58C71A166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4A6C-D580-48E4-8B59-80A42473E06D}" type="slidenum">
              <a:rPr lang="es-419" smtClean="0"/>
              <a:t>‹#›</a:t>
            </a:fld>
            <a:endParaRPr lang="es-419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3F13C86-3C24-57EA-329B-6F9AC24E4B9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7305" y="2015712"/>
            <a:ext cx="5616888" cy="3206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8CC6258-DCBA-BD68-3A53-43B5E4CBC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306" y="391027"/>
            <a:ext cx="5616887" cy="1503873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453635"/>
                </a:solidFill>
              </a:defRPr>
            </a:lvl1pPr>
          </a:lstStyle>
          <a:p>
            <a:r>
              <a:rPr lang="en-US"/>
              <a:t>Add a slide title in this block</a:t>
            </a:r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548138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page Content and 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1285B-B47A-4B0D-A497-58C71A166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4A6C-D580-48E4-8B59-80A42473E06D}" type="slidenum">
              <a:rPr lang="es-419" smtClean="0"/>
              <a:t>‹#›</a:t>
            </a:fld>
            <a:endParaRPr lang="es-419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8205AA-0A5D-0287-E594-7E4E5B51431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7305" y="2015712"/>
            <a:ext cx="5616888" cy="3206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068FB7-64C9-2AB4-CB03-42D340767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306" y="391027"/>
            <a:ext cx="5616887" cy="1503873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453635"/>
                </a:solidFill>
              </a:defRPr>
            </a:lvl1pPr>
          </a:lstStyle>
          <a:p>
            <a:r>
              <a:rPr lang="en-US"/>
              <a:t>Add a slide title in this block</a:t>
            </a:r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385521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2291E-2937-A3AF-3579-C12D15F46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305" y="2015712"/>
            <a:ext cx="9924483" cy="3206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1285B-B47A-4B0D-A497-58C71A166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4A6C-D580-48E4-8B59-80A42473E06D}" type="slidenum">
              <a:rPr lang="es-419" smtClean="0"/>
              <a:t>‹#›</a:t>
            </a:fld>
            <a:endParaRPr lang="es-419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DA1CC05-04D1-896D-11B5-7E77AC200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306" y="391027"/>
            <a:ext cx="5616887" cy="1503873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453635"/>
                </a:solidFill>
              </a:defRPr>
            </a:lvl1pPr>
          </a:lstStyle>
          <a:p>
            <a:r>
              <a:rPr lang="en-US"/>
              <a:t>Add a slide title in this block</a:t>
            </a:r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200499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ulti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1285B-B47A-4B0D-A497-58C71A166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4A6C-D580-48E4-8B59-80A42473E06D}" type="slidenum">
              <a:rPr lang="es-419" smtClean="0"/>
              <a:t>‹#›</a:t>
            </a:fld>
            <a:endParaRPr lang="es-419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A99303-177A-9E93-5A02-5077A52BA33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880211" y="3802345"/>
            <a:ext cx="4101947" cy="2360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BE9326B-6EFD-A3F7-FD1E-011617A2FC8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09841" y="3802607"/>
            <a:ext cx="4101947" cy="2360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7CD163B-E9FF-D496-F235-68BF0DD20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305" y="2015712"/>
            <a:ext cx="9924483" cy="1507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483FEF0-5462-4854-6FD3-513B30C96D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306" y="391027"/>
            <a:ext cx="5616887" cy="1503873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453635"/>
                </a:solidFill>
              </a:defRPr>
            </a:lvl1pPr>
          </a:lstStyle>
          <a:p>
            <a:r>
              <a:rPr lang="en-US"/>
              <a:t>Add a slide title in this block</a:t>
            </a:r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861195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1285B-B47A-4B0D-A497-58C71A166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4A6C-D580-48E4-8B59-80A42473E06D}" type="slidenum">
              <a:rPr lang="es-419" smtClean="0"/>
              <a:t>‹#›</a:t>
            </a:fld>
            <a:endParaRPr lang="es-419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A99303-177A-9E93-5A02-5077A52BA33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87305" y="2015712"/>
            <a:ext cx="4846320" cy="3087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BE9326B-6EFD-A3F7-FD1E-011617A2FC8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464366" y="2015974"/>
            <a:ext cx="4847422" cy="40616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A38E785-4008-F628-2BF0-9CF1548099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306" y="391027"/>
            <a:ext cx="5616887" cy="1503873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453635"/>
                </a:solidFill>
              </a:defRPr>
            </a:lvl1pPr>
          </a:lstStyle>
          <a:p>
            <a:r>
              <a:rPr lang="en-US"/>
              <a:t>Add a slide title in this block</a:t>
            </a:r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128496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1285B-B47A-4B0D-A497-58C71A166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4A6C-D580-48E4-8B59-80A42473E06D}" type="slidenum">
              <a:rPr lang="es-419" smtClean="0"/>
              <a:t>‹#›</a:t>
            </a:fld>
            <a:endParaRPr lang="es-419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FB72D00-B232-942C-DCFE-5CB315C4976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87304" y="2015712"/>
            <a:ext cx="3200400" cy="3087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8A3EC1D-6180-99C9-A6B5-84ABF6526CF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753477" y="2015712"/>
            <a:ext cx="3200400" cy="40616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2724D9A-13D2-6F5C-F815-546400FBC9D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119650" y="2015712"/>
            <a:ext cx="3200400" cy="40616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19BAAC-1F30-1FB2-D3C6-94294BDBE2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306" y="391027"/>
            <a:ext cx="5616887" cy="1503873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453635"/>
                </a:solidFill>
              </a:defRPr>
            </a:lvl1pPr>
          </a:lstStyle>
          <a:p>
            <a:r>
              <a:rPr lang="en-US"/>
              <a:t>Add a slide title in this block</a:t>
            </a:r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644125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10.sv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sv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930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2DB40B-F0DF-4262-C6BF-9C32FC4AD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147" y="365125"/>
            <a:ext cx="91558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0A320-7DBD-2CDC-221B-092C1AE6D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6147" y="1825625"/>
            <a:ext cx="9155876" cy="3578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1CC38DE-1018-56FF-D221-EACDDEB6B8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5627"/>
          <a:stretch/>
        </p:blipFill>
        <p:spPr>
          <a:xfrm>
            <a:off x="9660082" y="385907"/>
            <a:ext cx="4301836" cy="647209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8C905D3-B8F7-7257-9E5B-1512139692B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4374" y="194480"/>
            <a:ext cx="481773" cy="122913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00D3B-6DCD-5E75-9104-C7016A6456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2173" y="6377666"/>
            <a:ext cx="44604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&lt;#&gt;</a:t>
            </a:r>
            <a:endParaRPr lang="es-419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4D55BE6-F2DF-3630-7A3E-AA89B751226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14374" y="5404404"/>
            <a:ext cx="1447297" cy="122913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E51EB8F-BBA9-DE81-3FC6-710DED0AB732}"/>
              </a:ext>
            </a:extLst>
          </p:cNvPr>
          <p:cNvSpPr/>
          <p:nvPr userDrawn="1"/>
        </p:nvSpPr>
        <p:spPr>
          <a:xfrm>
            <a:off x="0" y="6751080"/>
            <a:ext cx="11248222" cy="114284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CE133A-6408-165C-A908-9BA7FAC991AF}"/>
              </a:ext>
            </a:extLst>
          </p:cNvPr>
          <p:cNvSpPr/>
          <p:nvPr userDrawn="1"/>
        </p:nvSpPr>
        <p:spPr>
          <a:xfrm>
            <a:off x="1806765" y="6608936"/>
            <a:ext cx="8995407" cy="45719"/>
          </a:xfrm>
          <a:prstGeom prst="rect">
            <a:avLst/>
          </a:prstGeom>
          <a:solidFill>
            <a:srgbClr val="005087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360539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62" r:id="rId3"/>
    <p:sldLayoutId id="2147483660" r:id="rId4"/>
    <p:sldLayoutId id="2147483661" r:id="rId5"/>
    <p:sldLayoutId id="2147483663" r:id="rId6"/>
    <p:sldLayoutId id="2147483664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453635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cdphe.colorado.gov/APCD/Outreach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uncor.com/-/media/project/suncor/files/about-us/commerce-city/reportable-events/2025-11-26-reportable-events-summary-en.pdf?modified=20251126191708&amp;created=20251126191708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E4208-39A3-9C7C-656E-0D53DE6450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/>
              <a:t>Oil and Gas Update</a:t>
            </a:r>
            <a:endParaRPr lang="es-419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0BFC8-0500-E8C3-197E-8F40EAAC60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8279" y="2925232"/>
            <a:ext cx="4251241" cy="81589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Century Gothic"/>
              </a:rPr>
              <a:t>January 5, 2026</a:t>
            </a:r>
            <a:endParaRPr lang="es-419" dirty="0">
              <a:latin typeface="Century Gothic"/>
            </a:endParaRPr>
          </a:p>
          <a:p>
            <a:r>
              <a:rPr lang="en-US" i="1" dirty="0">
                <a:latin typeface="Century Gothic"/>
              </a:rPr>
              <a:t>Energy, Equity, and the Environment Division</a:t>
            </a:r>
            <a:endParaRPr lang="en-US" i="1" dirty="0"/>
          </a:p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48258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39600-2A54-ABA3-3018-6013C8D88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06" y="391028"/>
            <a:ext cx="8895239" cy="975954"/>
          </a:xfrm>
        </p:spPr>
        <p:txBody>
          <a:bodyPr>
            <a:normAutofit/>
          </a:bodyPr>
          <a:lstStyle/>
          <a:p>
            <a:r>
              <a:rPr lang="en-US" sz="4400">
                <a:latin typeface="Century Gothic"/>
              </a:rPr>
              <a:t>Current Applications</a:t>
            </a:r>
            <a:endParaRPr lang="es-419" sz="4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07FCE-C861-F4C4-5BD5-23BA5536A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4A6C-D580-48E4-8B59-80A42473E06D}" type="slidenum">
              <a:rPr lang="es-419" smtClean="0"/>
              <a:t>2</a:t>
            </a:fld>
            <a:endParaRPr lang="es-419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B414D0D6-99DF-5814-9B10-7E5A79D6E979}"/>
              </a:ext>
            </a:extLst>
          </p:cNvPr>
          <p:cNvSpPr txBox="1"/>
          <p:nvPr/>
        </p:nvSpPr>
        <p:spPr>
          <a:xfrm>
            <a:off x="553232" y="1711890"/>
            <a:ext cx="9611636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419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There are no Oil and Gas applications under review currently.  </a:t>
            </a:r>
          </a:p>
        </p:txBody>
      </p:sp>
    </p:spTree>
    <p:extLst>
      <p:ext uri="{BB962C8B-B14F-4D97-AF65-F5344CB8AC3E}">
        <p14:creationId xmlns:p14="http://schemas.microsoft.com/office/powerpoint/2010/main" val="1919022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96F70-78A8-42BD-ECAA-FB959B11D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781D8D-C5E4-6082-3E91-013BD0706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06" y="391027"/>
            <a:ext cx="9929396" cy="1086339"/>
          </a:xfrm>
        </p:spPr>
        <p:txBody>
          <a:bodyPr/>
          <a:lstStyle/>
          <a:p>
            <a:r>
              <a:rPr lang="en-US" sz="4400">
                <a:latin typeface="Century Gothic"/>
              </a:rPr>
              <a:t>Oil and Gas Notice Update</a:t>
            </a:r>
            <a:endParaRPr lang="es-419" sz="4400">
              <a:latin typeface="Century Gothic"/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3351287-2CC4-9269-4D62-C8DD3AA07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4A6C-D580-48E4-8B59-80A42473E06D}" type="slidenum">
              <a:rPr lang="es-419" smtClean="0"/>
              <a:t>3</a:t>
            </a:fld>
            <a:endParaRPr lang="es-419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CEE93223-1882-89DA-4D19-6B794BE91582}"/>
              </a:ext>
            </a:extLst>
          </p:cNvPr>
          <p:cNvSpPr txBox="1"/>
          <p:nvPr/>
        </p:nvSpPr>
        <p:spPr>
          <a:xfrm>
            <a:off x="553232" y="1711890"/>
            <a:ext cx="10032742" cy="304698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419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E3 received two notices from the Energy and Carbon Management Commission (ECMC). Both are located in unincorporated Adams County. </a:t>
            </a:r>
          </a:p>
          <a:p>
            <a:endParaRPr lang="en-US" sz="2400" dirty="0"/>
          </a:p>
          <a:p>
            <a:r>
              <a:rPr lang="en-US" sz="2400" dirty="0"/>
              <a:t>The notices related to "Move-In, Rig-Up" Repairs on Existing Producing Oil and Gas Wells (Unincorporated Adams County). The names of the locations are Edmundson and PC 1S-66-2928 3NH. Both locations are on the following slide.  </a:t>
            </a:r>
          </a:p>
        </p:txBody>
      </p:sp>
    </p:spTree>
    <p:extLst>
      <p:ext uri="{BB962C8B-B14F-4D97-AF65-F5344CB8AC3E}">
        <p14:creationId xmlns:p14="http://schemas.microsoft.com/office/powerpoint/2010/main" val="3120950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C5E1D-A3C5-55C7-6F0A-62F9D876E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8998E1-0005-9DC5-9F91-88E5CA69E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06" y="391027"/>
            <a:ext cx="11262895" cy="1086339"/>
          </a:xfrm>
        </p:spPr>
        <p:txBody>
          <a:bodyPr/>
          <a:lstStyle/>
          <a:p>
            <a:r>
              <a:rPr lang="en-US" sz="4400" dirty="0">
                <a:latin typeface="Century Gothic"/>
              </a:rPr>
              <a:t>Oil and Gas Notice Update (Maps) </a:t>
            </a:r>
            <a:endParaRPr lang="es-419" sz="4400" dirty="0">
              <a:latin typeface="Century Gothic"/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29D0C266-4165-54FC-AB33-3C3E1EFAB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4A6C-D580-48E4-8B59-80A42473E06D}" type="slidenum">
              <a:rPr lang="es-419" smtClean="0"/>
              <a:t>4</a:t>
            </a:fld>
            <a:endParaRPr lang="es-419"/>
          </a:p>
        </p:txBody>
      </p:sp>
      <p:pic>
        <p:nvPicPr>
          <p:cNvPr id="2" name="Picture 1" descr="A map of the PC Oil and Gas Site">
            <a:extLst>
              <a:ext uri="{FF2B5EF4-FFF2-40B4-BE49-F238E27FC236}">
                <a16:creationId xmlns:a16="http://schemas.microsoft.com/office/drawing/2014/main" id="{F3388A14-2D4B-EF55-CD21-5867DACB6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35" y="1562833"/>
            <a:ext cx="4574931" cy="37323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99D8EB-88E0-9ED1-DC09-03FF5B6E8B00}"/>
              </a:ext>
            </a:extLst>
          </p:cNvPr>
          <p:cNvSpPr txBox="1"/>
          <p:nvPr/>
        </p:nvSpPr>
        <p:spPr>
          <a:xfrm>
            <a:off x="1676399" y="5439507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PC Oil and Gas Site</a:t>
            </a:r>
          </a:p>
        </p:txBody>
      </p:sp>
      <p:pic>
        <p:nvPicPr>
          <p:cNvPr id="5" name="Picture 4" descr="A map of the Edmundson oil and gas site">
            <a:extLst>
              <a:ext uri="{FF2B5EF4-FFF2-40B4-BE49-F238E27FC236}">
                <a16:creationId xmlns:a16="http://schemas.microsoft.com/office/drawing/2014/main" id="{AADD2625-AFE1-CC38-EDF0-6D7493DD3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224" y="1559169"/>
            <a:ext cx="3885000" cy="38803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37054C-97D9-09EF-5173-BCB144363F33}"/>
              </a:ext>
            </a:extLst>
          </p:cNvPr>
          <p:cNvSpPr txBox="1"/>
          <p:nvPr/>
        </p:nvSpPr>
        <p:spPr>
          <a:xfrm>
            <a:off x="6588370" y="5521568"/>
            <a:ext cx="403273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Edmundson Oil and Gas Site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A2F860-3AC5-52B9-4D46-BA4E08BAB727}"/>
              </a:ext>
            </a:extLst>
          </p:cNvPr>
          <p:cNvSpPr txBox="1"/>
          <p:nvPr/>
        </p:nvSpPr>
        <p:spPr>
          <a:xfrm>
            <a:off x="4232031" y="6013938"/>
            <a:ext cx="307144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3E68"/>
                </a:solidFill>
              </a:rPr>
              <a:t>Blue Dots are Locations</a:t>
            </a:r>
          </a:p>
        </p:txBody>
      </p:sp>
    </p:spTree>
    <p:extLst>
      <p:ext uri="{BB962C8B-B14F-4D97-AF65-F5344CB8AC3E}">
        <p14:creationId xmlns:p14="http://schemas.microsoft.com/office/powerpoint/2010/main" val="991612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BEC056-4E5A-50A9-BC49-D07C6D2FE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4A6C-D580-48E4-8B59-80A42473E06D}" type="slidenum">
              <a:rPr lang="es-419" smtClean="0"/>
              <a:t>5</a:t>
            </a:fld>
            <a:endParaRPr lang="es-419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89A0E5B-1DB2-AD73-C873-47227839F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06" y="391027"/>
            <a:ext cx="10419796" cy="1145963"/>
          </a:xfrm>
        </p:spPr>
        <p:txBody>
          <a:bodyPr/>
          <a:lstStyle/>
          <a:p>
            <a:pPr algn="ctr"/>
            <a:r>
              <a:rPr lang="en-US" sz="4400">
                <a:latin typeface="Century Gothic"/>
              </a:rPr>
              <a:t>Adams County Oil and Gas Updates</a:t>
            </a:r>
            <a:r>
              <a:rPr lang="en-US">
                <a:latin typeface="Century Gothic"/>
              </a:rPr>
              <a:t> 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789FE1-0FBB-1F0D-5F67-73F7A9B8C1C3}"/>
              </a:ext>
            </a:extLst>
          </p:cNvPr>
          <p:cNvSpPr txBox="1"/>
          <p:nvPr/>
        </p:nvSpPr>
        <p:spPr>
          <a:xfrm>
            <a:off x="520779" y="1718334"/>
            <a:ext cx="10723665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C3/E3 has not received any updates, outside of a response about the work-over rigging, over the </a:t>
            </a:r>
            <a:r>
              <a:rPr lang="en-US" sz="2000"/>
              <a:t>time</a:t>
            </a:r>
            <a:r>
              <a:rPr lang="en-US" sz="2000" dirty="0"/>
              <a:t> of November 10-December 10.  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54310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78A26-CE72-79C1-F74C-79968620D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5DBD27-60CC-B45C-C45F-0C901C8DF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4A6C-D580-48E4-8B59-80A42473E06D}" type="slidenum">
              <a:rPr lang="es-419" smtClean="0"/>
              <a:t>6</a:t>
            </a:fld>
            <a:endParaRPr lang="es-419"/>
          </a:p>
        </p:txBody>
      </p:sp>
      <p:sp>
        <p:nvSpPr>
          <p:cNvPr id="4" name="TextBox 3" descr="A text box with the caption CDPHE Air Pollution Control Division Public Meeting Updates">
            <a:extLst>
              <a:ext uri="{FF2B5EF4-FFF2-40B4-BE49-F238E27FC236}">
                <a16:creationId xmlns:a16="http://schemas.microsoft.com/office/drawing/2014/main" id="{C4535C76-68CC-D428-FFF5-39C5C0D932FB}"/>
              </a:ext>
            </a:extLst>
          </p:cNvPr>
          <p:cNvSpPr txBox="1"/>
          <p:nvPr/>
        </p:nvSpPr>
        <p:spPr>
          <a:xfrm>
            <a:off x="721896" y="466224"/>
            <a:ext cx="11034961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solidFill>
                  <a:srgbClr val="453635"/>
                </a:solidFill>
              </a:rPr>
              <a:t>CDPHE Air Pollution Control Division (APCD)  Public Meeting Updates</a:t>
            </a:r>
            <a:endParaRPr lang="en-US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1343A4-AAAD-4A16-20BA-00D6824C5262}"/>
              </a:ext>
            </a:extLst>
          </p:cNvPr>
          <p:cNvSpPr txBox="1"/>
          <p:nvPr/>
        </p:nvSpPr>
        <p:spPr>
          <a:xfrm>
            <a:off x="721895" y="2015289"/>
            <a:ext cx="10744199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CDPHE APCD is releasing two new rule concepts and holding upcoming public meetings on both with one offering for each in January.  </a:t>
            </a:r>
          </a:p>
          <a:p>
            <a:endParaRPr lang="en-US" dirty="0"/>
          </a:p>
          <a:p>
            <a:r>
              <a:rPr lang="en-US" dirty="0"/>
              <a:t>The two rules are 1) about potential changes to emission report requirements and permit fees, and 2) potential changes to lawn and garden equipment requirements.  </a:t>
            </a:r>
          </a:p>
          <a:p>
            <a:endParaRPr lang="en-US" dirty="0"/>
          </a:p>
          <a:p>
            <a:r>
              <a:rPr lang="en-US" dirty="0"/>
              <a:t>APCD is holding one meeting on potential changes to greenhouse gas emissions and energy management (GEMM) in manufacturing rules for GEMM 1 and 2 facilities in January.  </a:t>
            </a:r>
          </a:p>
          <a:p>
            <a:endParaRPr lang="en-US" dirty="0"/>
          </a:p>
          <a:p>
            <a:r>
              <a:rPr lang="en-US" dirty="0"/>
              <a:t>And...The APCD will be hosting a public meeting to learn the basics of air quality compliance and enforcement in Colorado on January 21st from 1-2 p.m. </a:t>
            </a:r>
          </a:p>
          <a:p>
            <a:endParaRPr lang="en-US" dirty="0"/>
          </a:p>
          <a:p>
            <a:r>
              <a:rPr lang="en-US" dirty="0"/>
              <a:t>All offerings require registration at this link: </a:t>
            </a:r>
            <a:r>
              <a:rPr lang="en-US" dirty="0">
                <a:hlinkClick r:id="rId2"/>
              </a:rPr>
              <a:t>Air Pollution Control Division: Public participation opportunities | Colorado Department of Public Health and Environment</a:t>
            </a:r>
            <a:endParaRPr lang="en-US"/>
          </a:p>
          <a:p>
            <a:endParaRPr lang="en-US" sz="2000" dirty="0"/>
          </a:p>
          <a:p>
            <a:endParaRPr lang="en-US" dirty="0"/>
          </a:p>
          <a:p>
            <a:pPr marL="342900" indent="-342900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420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4E1A66-E36E-9F13-8B55-E2DB8F5E4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85" y="120316"/>
            <a:ext cx="11129770" cy="802031"/>
          </a:xfrm>
        </p:spPr>
        <p:txBody>
          <a:bodyPr/>
          <a:lstStyle/>
          <a:p>
            <a:r>
              <a:rPr lang="en-US" sz="4400">
                <a:latin typeface="Century Gothic"/>
              </a:rPr>
              <a:t>Environmental Exceedance Report</a:t>
            </a:r>
            <a:endParaRPr lang="es-419" sz="4400">
              <a:latin typeface="Century Gothic"/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E6AEC35-B60E-EE83-F7A0-D8F84C135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4A6C-D580-48E4-8B59-80A42473E06D}" type="slidenum">
              <a:rPr lang="es-419" smtClean="0"/>
              <a:t>7</a:t>
            </a:fld>
            <a:endParaRPr lang="es-419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F8D6C6CB-CAEE-C02F-2DF1-2653CF2AEBDE}"/>
              </a:ext>
            </a:extLst>
          </p:cNvPr>
          <p:cNvSpPr txBox="1"/>
          <p:nvPr/>
        </p:nvSpPr>
        <p:spPr>
          <a:xfrm>
            <a:off x="1965157" y="6045868"/>
            <a:ext cx="9063788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419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Suncor Full Report: </a:t>
            </a:r>
            <a:r>
              <a:rPr lang="en-US" sz="1400" dirty="0">
                <a:ea typeface="+mn-lt"/>
                <a:cs typeface="+mn-lt"/>
                <a:hlinkClick r:id="rId2"/>
              </a:rPr>
              <a:t>Environmental Reportable Tier 3 Events Summary - October 15 – November 15, 2025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FE1140F8-FFAC-A4D4-F60D-AF36CB275824}"/>
              </a:ext>
            </a:extLst>
          </p:cNvPr>
          <p:cNvSpPr txBox="1"/>
          <p:nvPr/>
        </p:nvSpPr>
        <p:spPr>
          <a:xfrm>
            <a:off x="593891" y="929199"/>
            <a:ext cx="10622474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419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Suncor Reporting Period:</a:t>
            </a:r>
            <a:endParaRPr lang="en-US" dirty="0"/>
          </a:p>
          <a:p>
            <a:r>
              <a:rPr lang="en-US" dirty="0"/>
              <a:t>October 15-November 15        </a:t>
            </a:r>
            <a:r>
              <a:rPr lang="en-US" b="1" dirty="0"/>
              <a:t>Total Reportable Events: </a:t>
            </a:r>
            <a:r>
              <a:rPr lang="en-US" dirty="0"/>
              <a:t>5</a:t>
            </a:r>
            <a:r>
              <a:rPr lang="en-US" b="1" dirty="0"/>
              <a:t>               Total # of Exceedances:</a:t>
            </a:r>
            <a:r>
              <a:rPr lang="en-US" dirty="0"/>
              <a:t> 5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25808F9-D323-5C82-9B1C-5EE3C2906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4965872"/>
              </p:ext>
            </p:extLst>
          </p:nvPr>
        </p:nvGraphicFramePr>
        <p:xfrm>
          <a:off x="987380" y="1717182"/>
          <a:ext cx="10229502" cy="4252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32470">
                  <a:extLst>
                    <a:ext uri="{9D8B030D-6E8A-4147-A177-3AD203B41FA5}">
                      <a16:colId xmlns:a16="http://schemas.microsoft.com/office/drawing/2014/main" val="1912561599"/>
                    </a:ext>
                  </a:extLst>
                </a:gridCol>
                <a:gridCol w="1824507">
                  <a:extLst>
                    <a:ext uri="{9D8B030D-6E8A-4147-A177-3AD203B41FA5}">
                      <a16:colId xmlns:a16="http://schemas.microsoft.com/office/drawing/2014/main" val="2419655216"/>
                    </a:ext>
                  </a:extLst>
                </a:gridCol>
                <a:gridCol w="3516197">
                  <a:extLst>
                    <a:ext uri="{9D8B030D-6E8A-4147-A177-3AD203B41FA5}">
                      <a16:colId xmlns:a16="http://schemas.microsoft.com/office/drawing/2014/main" val="1455893858"/>
                    </a:ext>
                  </a:extLst>
                </a:gridCol>
                <a:gridCol w="1684376">
                  <a:extLst>
                    <a:ext uri="{9D8B030D-6E8A-4147-A177-3AD203B41FA5}">
                      <a16:colId xmlns:a16="http://schemas.microsoft.com/office/drawing/2014/main" val="958731421"/>
                    </a:ext>
                  </a:extLst>
                </a:gridCol>
                <a:gridCol w="1971952">
                  <a:extLst>
                    <a:ext uri="{9D8B030D-6E8A-4147-A177-3AD203B41FA5}">
                      <a16:colId xmlns:a16="http://schemas.microsoft.com/office/drawing/2014/main" val="4201172946"/>
                    </a:ext>
                  </a:extLst>
                </a:gridCol>
              </a:tblGrid>
              <a:tr h="83884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dirty="0">
                          <a:effectLst/>
                        </a:rPr>
                        <a:t>Date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dirty="0">
                          <a:effectLst/>
                        </a:rPr>
                        <a:t>Pollutant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dirty="0">
                          <a:effectLst/>
                        </a:rPr>
                        <a:t>Permit Limit/Condition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dirty="0">
                          <a:effectLst/>
                        </a:rPr>
                        <a:t>Maximum Reported Value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dirty="0">
                          <a:effectLst/>
                        </a:rPr>
                        <a:t>Total Exceedance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241822001"/>
                  </a:ext>
                </a:extLst>
              </a:tr>
              <a:tr h="31818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dirty="0">
                          <a:effectLst/>
                        </a:rPr>
                        <a:t>10/20/2025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dirty="0">
                          <a:effectLst/>
                        </a:rPr>
                        <a:t>Opacity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dirty="0">
                          <a:effectLst/>
                        </a:rPr>
                        <a:t>20% on a 6-minute rolling avg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dirty="0">
                          <a:effectLst/>
                        </a:rPr>
                        <a:t>21%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dirty="0">
                          <a:effectLst/>
                        </a:rPr>
                        <a:t>1%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2674496036"/>
                  </a:ext>
                </a:extLst>
              </a:tr>
              <a:tr h="57851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dirty="0">
                          <a:effectLst/>
                        </a:rPr>
                        <a:t>10/28/2025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dirty="0">
                          <a:effectLst/>
                        </a:rPr>
                        <a:t>NOx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dirty="0">
                          <a:effectLst/>
                        </a:rPr>
                        <a:t>0.04lbs/MMBtu on 3-h rolling avg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dirty="0">
                          <a:effectLst/>
                        </a:rPr>
                        <a:t>0.045 </a:t>
                      </a:r>
                      <a:r>
                        <a:rPr lang="en-US" sz="1600" err="1">
                          <a:effectLst/>
                        </a:rPr>
                        <a:t>lbs</a:t>
                      </a:r>
                      <a:r>
                        <a:rPr lang="en-US" sz="1600" dirty="0">
                          <a:effectLst/>
                        </a:rPr>
                        <a:t>/MMBtu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dirty="0">
                          <a:effectLst/>
                        </a:rPr>
                        <a:t>0.005 </a:t>
                      </a:r>
                      <a:r>
                        <a:rPr lang="en-US" sz="1600" err="1">
                          <a:effectLst/>
                        </a:rPr>
                        <a:t>lbs</a:t>
                      </a:r>
                      <a:r>
                        <a:rPr lang="en-US" sz="1600" dirty="0">
                          <a:effectLst/>
                        </a:rPr>
                        <a:t>/MMBtu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829430276"/>
                  </a:ext>
                </a:extLst>
              </a:tr>
              <a:tr h="57851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dirty="0">
                          <a:effectLst/>
                        </a:rPr>
                        <a:t>10/16/25 &amp; 11/4/25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dirty="0">
                          <a:effectLst/>
                        </a:rPr>
                        <a:t>Cyanide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dirty="0">
                          <a:effectLst/>
                        </a:rPr>
                        <a:t>5 ug/L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dirty="0">
                          <a:effectLst/>
                        </a:rPr>
                        <a:t>12 ug/L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dirty="0">
                          <a:effectLst/>
                        </a:rPr>
                        <a:t>7ug/L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852057284"/>
                  </a:ext>
                </a:extLst>
              </a:tr>
              <a:tr h="31818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dirty="0">
                          <a:effectLst/>
                        </a:rPr>
                        <a:t>11/10/2025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dirty="0">
                          <a:effectLst/>
                        </a:rPr>
                        <a:t>Opacity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dirty="0">
                          <a:effectLst/>
                        </a:rPr>
                        <a:t>20% on a 6-minute rolling avg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dirty="0">
                          <a:effectLst/>
                        </a:rPr>
                        <a:t>24%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dirty="0">
                          <a:effectLst/>
                        </a:rPr>
                        <a:t>4%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192451254"/>
                  </a:ext>
                </a:extLst>
              </a:tr>
              <a:tr h="1619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dirty="0">
                          <a:effectLst/>
                        </a:rPr>
                        <a:t>11/10/2025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dirty="0">
                          <a:effectLst/>
                        </a:rPr>
                        <a:t>Regenerative Thermal Oxidizer (RTO) Temperature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dirty="0">
                          <a:effectLst/>
                        </a:rPr>
                        <a:t>RTO Temp must be at or above 1573 degrees </a:t>
                      </a:r>
                      <a:r>
                        <a:rPr lang="en-US" sz="1600" err="1">
                          <a:effectLst/>
                        </a:rPr>
                        <a:t>Farenheit</a:t>
                      </a:r>
                      <a:endParaRPr lang="en-US" sz="1600" dirty="0" err="1">
                        <a:effectLst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dirty="0">
                          <a:effectLst/>
                        </a:rPr>
                        <a:t>1550 degrees F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dirty="0">
                          <a:effectLst/>
                        </a:rPr>
                        <a:t>23 degrees F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8932731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2471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87461F-D947-FAD3-713E-5D8C5C93B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4A6C-D580-48E4-8B59-80A42473E06D}" type="slidenum">
              <a:rPr lang="es-419" smtClean="0"/>
              <a:t>8</a:t>
            </a:fld>
            <a:endParaRPr lang="es-419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EC2877F-50EA-C95E-AA57-D54EE5CF6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>
                <a:latin typeface="Century Gothic"/>
              </a:rPr>
              <a:t>Thank you. Questions?</a:t>
            </a:r>
          </a:p>
        </p:txBody>
      </p:sp>
    </p:spTree>
    <p:extLst>
      <p:ext uri="{BB962C8B-B14F-4D97-AF65-F5344CB8AC3E}">
        <p14:creationId xmlns:p14="http://schemas.microsoft.com/office/powerpoint/2010/main" val="2087383427"/>
      </p:ext>
    </p:extLst>
  </p:cSld>
  <p:clrMapOvr>
    <a:masterClrMapping/>
  </p:clrMapOvr>
</p:sld>
</file>

<file path=ppt/theme/theme1.xml><?xml version="1.0" encoding="utf-8"?>
<a:theme xmlns:a="http://schemas.openxmlformats.org/drawingml/2006/main" name="Cov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">
  <a:themeElements>
    <a:clrScheme name="Commerce City">
      <a:dk1>
        <a:srgbClr val="000000"/>
      </a:dk1>
      <a:lt1>
        <a:srgbClr val="FFFFFF"/>
      </a:lt1>
      <a:dk2>
        <a:srgbClr val="005087"/>
      </a:dk2>
      <a:lt2>
        <a:srgbClr val="E7E6E6"/>
      </a:lt2>
      <a:accent1>
        <a:srgbClr val="005087"/>
      </a:accent1>
      <a:accent2>
        <a:srgbClr val="8C946C"/>
      </a:accent2>
      <a:accent3>
        <a:srgbClr val="4C95B5"/>
      </a:accent3>
      <a:accent4>
        <a:srgbClr val="BD4B26"/>
      </a:accent4>
      <a:accent5>
        <a:srgbClr val="B8BF26"/>
      </a:accent5>
      <a:accent6>
        <a:srgbClr val="892F7A"/>
      </a:accent6>
      <a:hlink>
        <a:srgbClr val="00B0F0"/>
      </a:hlink>
      <a:folHlink>
        <a:srgbClr val="FFC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2be5f51-c573-4d86-9adb-54fa97d8855b" xsi:nil="true"/>
    <lcf76f155ced4ddcb4097134ff3c332f xmlns="15825ecc-bcce-41c4-ab1c-21c13d0e4fd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DF975FC439B84A882ADE8783FED9BC" ma:contentTypeVersion="15" ma:contentTypeDescription="Create a new document." ma:contentTypeScope="" ma:versionID="8752dd73520e2341c13eb85dfc60b294">
  <xsd:schema xmlns:xsd="http://www.w3.org/2001/XMLSchema" xmlns:xs="http://www.w3.org/2001/XMLSchema" xmlns:p="http://schemas.microsoft.com/office/2006/metadata/properties" xmlns:ns2="82be5f51-c573-4d86-9adb-54fa97d8855b" xmlns:ns3="15825ecc-bcce-41c4-ab1c-21c13d0e4fdf" targetNamespace="http://schemas.microsoft.com/office/2006/metadata/properties" ma:root="true" ma:fieldsID="5ef1f8f311499f87b2b08a40247f414e" ns2:_="" ns3:_="">
    <xsd:import namespace="82be5f51-c573-4d86-9adb-54fa97d8855b"/>
    <xsd:import namespace="15825ecc-bcce-41c4-ab1c-21c13d0e4fd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be5f51-c573-4d86-9adb-54fa97d8855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001b8dec-c70d-46b7-89be-54eb4c0540a3}" ma:internalName="TaxCatchAll" ma:showField="CatchAllData" ma:web="82be5f51-c573-4d86-9adb-54fa97d885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825ecc-bcce-41c4-ab1c-21c13d0e4f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257c71d-d190-4cb2-9878-bcc0a932927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C589D6-6817-4EEB-84A4-0D25F0B891FC}">
  <ds:schemaRefs>
    <ds:schemaRef ds:uri="15825ecc-bcce-41c4-ab1c-21c13d0e4fdf"/>
    <ds:schemaRef ds:uri="82be5f51-c573-4d86-9adb-54fa97d8855b"/>
    <ds:schemaRef ds:uri="be27cd27-3729-4f9e-b585-2b3d7306b0c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893E9EC-9E9E-4EC1-AA55-B1E265F327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1EAF7B-0570-468E-9B81-F5B141C956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be5f51-c573-4d86-9adb-54fa97d8855b"/>
    <ds:schemaRef ds:uri="15825ecc-bcce-41c4-ab1c-21c13d0e4f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8</Slides>
  <Notes>1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Covers</vt:lpstr>
      <vt:lpstr>Content</vt:lpstr>
      <vt:lpstr>Oil and Gas Update</vt:lpstr>
      <vt:lpstr>Current Applications</vt:lpstr>
      <vt:lpstr>Oil and Gas Notice Update</vt:lpstr>
      <vt:lpstr>Oil and Gas Notice Update (Maps) </vt:lpstr>
      <vt:lpstr>Adams County Oil and Gas Updates </vt:lpstr>
      <vt:lpstr>PowerPoint Presentation</vt:lpstr>
      <vt:lpstr>Environmental Exceedance Report</vt:lpstr>
      <vt:lpstr>Thank you.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A SAMPLE COVER SLIDE</dc:title>
  <dc:creator>rgabriel</dc:creator>
  <cp:revision>518</cp:revision>
  <dcterms:created xsi:type="dcterms:W3CDTF">2023-07-26T02:57:23Z</dcterms:created>
  <dcterms:modified xsi:type="dcterms:W3CDTF">2025-12-10T22:30:47Z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0x0101004FDF975FC439B84A882ADE8783FED9BC</vt:lpwstr>
  </property>
  <property fmtid="{D5CDD505-2E9C-101B-9397-08002B2CF9AE}" pid="3" name="MediaServiceImageTags">
    <vt:lpwstr/>
  </property>
</Properties>
</file>